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56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930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48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420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131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617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426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376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667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961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5083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0719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2751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4591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0593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586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A81E5-1034-44D3-BC7A-CFC6C5A0B152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F32BDAD-1C16-4128-B1DE-417BDEB1D1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27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634FC-6CBB-BCEA-7433-461989880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1" y="1543051"/>
            <a:ext cx="11677649" cy="2728912"/>
          </a:xfrm>
        </p:spPr>
        <p:txBody>
          <a:bodyPr>
            <a:noAutofit/>
          </a:bodyPr>
          <a:lstStyle/>
          <a:p>
            <a:pPr algn="ctr"/>
            <a:r>
              <a:rPr lang="es-CO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OEBBS </a:t>
            </a:r>
            <a:br>
              <a:rPr lang="es-CO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(Oferta Educativa Bilingüe Bicultural para Sordos)</a:t>
            </a:r>
          </a:p>
        </p:txBody>
      </p:sp>
    </p:spTree>
    <p:extLst>
      <p:ext uri="{BB962C8B-B14F-4D97-AF65-F5344CB8AC3E}">
        <p14:creationId xmlns:p14="http://schemas.microsoft.com/office/powerpoint/2010/main" val="3820801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A5D0A41-FC1B-464B-8D31-577148D29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5763" y="223308"/>
            <a:ext cx="9780589" cy="652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9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DBB38C-142E-9924-73F0-80734A5E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326" y="157163"/>
            <a:ext cx="10662673" cy="1528762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OEBBS (Oferta Educativa Bilingüe Bicultural para Sordos)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1AF54A4-1846-4348-6E45-C2FF9FA93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778" y="1345361"/>
            <a:ext cx="9133346" cy="551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96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14412-AFC5-0930-BB83-80DC9C1E2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294" y="157164"/>
            <a:ext cx="8911687" cy="857250"/>
          </a:xfrm>
        </p:spPr>
        <p:txBody>
          <a:bodyPr/>
          <a:lstStyle/>
          <a:p>
            <a:r>
              <a:rPr lang="es-CO" b="1" dirty="0"/>
              <a:t>PARALELAS SORDOS Y OYENTES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FB97E9E-9EE2-907E-C6B1-5F1C62706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89" y="894204"/>
            <a:ext cx="9437488" cy="58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881C4-E26B-6E8E-72E3-23F3E9C24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5713" y="138335"/>
            <a:ext cx="8911687" cy="1280890"/>
          </a:xfrm>
        </p:spPr>
        <p:txBody>
          <a:bodyPr/>
          <a:lstStyle/>
          <a:p>
            <a:pPr algn="ctr"/>
            <a:r>
              <a:rPr lang="es-CO" b="1" dirty="0"/>
              <a:t>AULA PARA LOS SORDOS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2D13A17-F78D-A2BA-3F24-BD711CE89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97" y="778540"/>
            <a:ext cx="9331718" cy="594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8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AFDFD-0FEE-94B2-0D42-377B681E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242888"/>
            <a:ext cx="9825899" cy="1462844"/>
          </a:xfrm>
        </p:spPr>
        <p:txBody>
          <a:bodyPr>
            <a:normAutofit/>
          </a:bodyPr>
          <a:lstStyle/>
          <a:p>
            <a:pPr algn="ctr"/>
            <a:r>
              <a:rPr lang="es-CO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TALLER DE LA LENGUA DE SEÑAS COLOMBIANA (LSC)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68D58C1-66F4-7D97-44F7-B6D123683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07" y="789921"/>
            <a:ext cx="9384667" cy="58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39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E72F34-5CC5-D415-EB04-2C9E65A1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63" y="0"/>
            <a:ext cx="9747249" cy="1905000"/>
          </a:xfrm>
        </p:spPr>
        <p:txBody>
          <a:bodyPr>
            <a:normAutofit/>
          </a:bodyPr>
          <a:lstStyle/>
          <a:p>
            <a:r>
              <a:rPr lang="es-CO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ACTIVIDADES DE INCLUSIÓN PARA ESTUDIANTES SORDOS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D7ADFB-1A07-92D1-046C-4D8A7740D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628650"/>
            <a:ext cx="9344025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9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A6736-3ED3-C757-B3F2-0686DCF6C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14314"/>
            <a:ext cx="8911687" cy="842962"/>
          </a:xfrm>
        </p:spPr>
        <p:txBody>
          <a:bodyPr>
            <a:normAutofit/>
          </a:bodyPr>
          <a:lstStyle/>
          <a:p>
            <a:pPr algn="ctr"/>
            <a:r>
              <a:rPr lang="es-CO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DOCENTE DE AULA REGULAR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1840FEF-E1EA-13DC-6DE3-9C78AA207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26" y="873988"/>
            <a:ext cx="9518399" cy="576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58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E2D4E-34F5-BDCC-7FA3-D3B3A4F97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425" y="171450"/>
            <a:ext cx="9247187" cy="1733550"/>
          </a:xfrm>
        </p:spPr>
        <p:txBody>
          <a:bodyPr>
            <a:normAutofit/>
          </a:bodyPr>
          <a:lstStyle/>
          <a:p>
            <a:r>
              <a:rPr lang="es-CO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ORGANIZACIÓN DEL EQUIPO EDUCATIVO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C2B8B3C-B8F3-C864-F7EF-199DB8D36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45" y="800100"/>
            <a:ext cx="9996868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9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9FF25B-C526-998F-26E8-48D740054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513" y="171346"/>
            <a:ext cx="9690099" cy="885930"/>
          </a:xfrm>
        </p:spPr>
        <p:txBody>
          <a:bodyPr/>
          <a:lstStyle/>
          <a:p>
            <a:pPr algn="ctr"/>
            <a:r>
              <a:rPr lang="es-CO" b="1" dirty="0"/>
              <a:t>COLEGIO REPÚBLICA DOMINICANA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66F1B03-F85D-DC8F-2A59-6F9B04EC1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69" y="819151"/>
            <a:ext cx="10288586" cy="570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4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8B139-E443-5A97-923F-8829B3EF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695" y="238348"/>
            <a:ext cx="8911687" cy="63319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/>
              <a:t>SALIDAS PEDAGÓGICAS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6278CEC-2344-B7F9-CBE7-AC1D3E063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56" y="871538"/>
            <a:ext cx="10331629" cy="59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29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85F46-5C96-7942-E7DF-E21DD5A0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38" y="128588"/>
            <a:ext cx="10620375" cy="1747837"/>
          </a:xfrm>
        </p:spPr>
        <p:txBody>
          <a:bodyPr/>
          <a:lstStyle/>
          <a:p>
            <a:r>
              <a:rPr lang="es-CO" b="1" dirty="0"/>
              <a:t>DÍA INTERNACIONAL DE LAS PERSONAS SORDAS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9B4891-959E-67D8-C3C4-D768A383B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28676"/>
            <a:ext cx="10058400" cy="576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8189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</TotalTime>
  <Words>62</Words>
  <Application>Microsoft Office PowerPoint</Application>
  <PresentationFormat>Panorámica</PresentationFormat>
  <Paragraphs>11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Espiral</vt:lpstr>
      <vt:lpstr>OEBBS  (Oferta Educativa Bilingüe Bicultural para Sordos)</vt:lpstr>
      <vt:lpstr>Presentación de PowerPoint</vt:lpstr>
      <vt:lpstr>OEBBS (Oferta Educativa Bilingüe Bicultural para Sordos)</vt:lpstr>
      <vt:lpstr>PARALELAS SORDOS Y OYENTES</vt:lpstr>
      <vt:lpstr>AULA PARA LOS SORDOS</vt:lpstr>
      <vt:lpstr>TALLER DE LA LENGUA DE SEÑAS COLOMBIANA (LSC)</vt:lpstr>
      <vt:lpstr>ACTIVIDADES DE INCLUSIÓN PARA ESTUDIANTES SORDOS</vt:lpstr>
      <vt:lpstr>DOCENTE DE AULA REGULAR</vt:lpstr>
      <vt:lpstr>ORGANIZACIÓN DEL EQUIPO EDUCATIVO</vt:lpstr>
      <vt:lpstr>COLEGIO REPÚBLICA DOMINICANA</vt:lpstr>
      <vt:lpstr>SALIDAS PEDAGÓGICAS</vt:lpstr>
      <vt:lpstr>DÍA INTERNACIONAL DE LAS PERSONAS SORDAS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OEBBS (Oferta Educativa Bilingüe Bicultural para Sordos)</dc:title>
  <dc:creator>JUAN MANUEL CASTRO PINTO</dc:creator>
  <cp:lastModifiedBy>JERSON ARVEY RUIZ LOZADA</cp:lastModifiedBy>
  <cp:revision>17</cp:revision>
  <dcterms:created xsi:type="dcterms:W3CDTF">2026-06-09T23:51:22Z</dcterms:created>
  <dcterms:modified xsi:type="dcterms:W3CDTF">2026-06-10T02:36:29Z</dcterms:modified>
</cp:coreProperties>
</file>